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CE4DE-3931-4DB6-9D93-291D1E173F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24592FA-DAAD-4CDC-9156-8940BF275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F8B945-D9B0-4AB8-98D2-0E8DC7BA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CEA351-E972-4A09-8D03-AB32FD321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456609-714E-42B7-B8FA-663CFABC6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221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9DD7B5-D079-41B1-A50C-DE98D5C57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92DAE7-A5BD-4219-BC29-86A9D7144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140624-8B42-408F-8E59-0A4ED865D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6610DC-38BE-4251-8538-FF7D30625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5D67CF-A6A3-44AC-A96C-3C4505D72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343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BCD6F01-E5BF-4F16-99D8-AE15A2EC8A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1553C6-3672-4149-96C5-A835DDA71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826FD1-964B-4613-8990-0D6171ECE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A52ECB-8ED1-43D5-83DF-0D20F24B0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F8480-3646-4DC0-B80F-4E8CBDD6E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661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C2EAD-7E64-4D13-BFBE-81B03CE36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F5FCB7-4E5D-4F15-A403-E4655D62F7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3C4EFA-818A-4412-8F72-B3F38F69E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70CA84-E289-4DB9-B21B-693CACF48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9FD6D4-C7E3-4293-B0DC-E9617575F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755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CC98B-8DCD-489E-B435-CC28AB603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9CFFA6-CB84-447B-A51C-FA695F5D7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4DD26E-D1A4-40C7-8729-DE2C50D4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4F3EFD-70BE-4A5C-8B47-B3FE3DC8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C3BD20-D7EB-4A6E-BBCB-C4AD2912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94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A15D2-AA07-43D1-ADCB-B65CA6D93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AFB912-F3DC-44BE-8E3C-04DB114ADA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FAEE71-2843-422C-9B0E-DF4E48448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553AD3-A2C2-4143-8D73-67EE69B37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20ADDD3-7A22-40D1-8E28-F5C00939B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C958A2-BCD8-4437-BC5A-11C798106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934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F481D-1425-475C-8260-C6724620E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7E82D0-9B08-4808-B495-B5A118F94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6F5661-F74C-4A57-A27A-0CAE8A35F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A7AF546-3AE4-4F3F-8F69-FFA4200BD1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874AF8F-814C-47D9-A0EB-70F5C67AB0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74EEF1-06A1-4509-84B2-750774BD8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29EEB8-5BEA-4634-A191-47FAA6158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6A7DAA-D5C4-4365-BF6F-633BB74F1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981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691D01-FE07-4FE5-9CE3-A0844CF5C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AB38C6C-4D92-4EF7-AEA7-3A7F36881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14B674-5510-432D-9971-D3887470F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BA9FAB-7D76-43C7-89FB-9B0E742C5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221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D6EB508-2738-45C1-A696-4E2FE357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2B5350-76DB-4D2A-869D-D31E98323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74084D-1EAB-4615-AE99-E218BDBAE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998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2037F-9C6B-4204-AC32-1A0979D83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2736AF-8637-44C6-A503-D7EBFD9BA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3928F57-756C-4AD9-805D-EFC66EA53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410A15-0FB9-4CA1-B6FB-0E5F5E70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A34CAE-B387-458D-B1E4-62546A3A3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3A8B26-AE1D-45DF-9B37-AAD057FC6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723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256E93-68B8-4A04-9FD7-7E19EB7F7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E73DA45-3701-4187-AA41-A70F47F019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B88F80-3A8D-4254-B6CA-978547B1D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0C29E7-FC81-4CC5-A679-A870F3038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D86262-D127-4032-9C12-71F7BA2A5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7E6E66-7692-47DB-AC5F-D5FACE96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25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A3E77B-7FC0-44FE-B206-4CB6424E8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2227CF-342D-4371-ABDF-3C0887BD9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E24487-E114-44E4-A207-EC5F47135F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D96A3-F1A4-451C-B635-4151181BC394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EE04CE-B0E6-4589-B1DF-450B1238C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BC6756-887C-4814-BF05-0A16B3592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890D3-8A9D-47F6-BA36-AAB04984F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47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4FCA0FDE-323F-4AE3-BA8A-BED08A96F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38" r="1615" b="-350"/>
          <a:stretch/>
        </p:blipFill>
        <p:spPr>
          <a:xfrm>
            <a:off x="6405127" y="59782"/>
            <a:ext cx="4796273" cy="678288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D7C2D1-DDC9-48D4-8820-CC9764DBCC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615" b="53763"/>
          <a:stretch/>
        </p:blipFill>
        <p:spPr>
          <a:xfrm>
            <a:off x="1231994" y="60325"/>
            <a:ext cx="4796273" cy="6076349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5F7EA526-B7BA-4F3F-A42B-DBCDF2561E4A}"/>
              </a:ext>
            </a:extLst>
          </p:cNvPr>
          <p:cNvCxnSpPr>
            <a:cxnSpLocks/>
          </p:cNvCxnSpPr>
          <p:nvPr/>
        </p:nvCxnSpPr>
        <p:spPr>
          <a:xfrm>
            <a:off x="1054194" y="2188799"/>
            <a:ext cx="1034194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1DE2D96-D3FA-45DC-8525-821791A6D4D2}"/>
              </a:ext>
            </a:extLst>
          </p:cNvPr>
          <p:cNvCxnSpPr>
            <a:cxnSpLocks/>
          </p:cNvCxnSpPr>
          <p:nvPr/>
        </p:nvCxnSpPr>
        <p:spPr>
          <a:xfrm>
            <a:off x="1054194" y="3772066"/>
            <a:ext cx="1034194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A536DE59-BA12-4FD2-AC20-38774F006AD6}"/>
              </a:ext>
            </a:extLst>
          </p:cNvPr>
          <p:cNvCxnSpPr>
            <a:cxnSpLocks/>
          </p:cNvCxnSpPr>
          <p:nvPr/>
        </p:nvCxnSpPr>
        <p:spPr>
          <a:xfrm>
            <a:off x="1054194" y="6140908"/>
            <a:ext cx="535093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39FD2EF-6D5A-4C4A-B37F-4D721D470389}"/>
              </a:ext>
            </a:extLst>
          </p:cNvPr>
          <p:cNvCxnSpPr>
            <a:cxnSpLocks/>
          </p:cNvCxnSpPr>
          <p:nvPr/>
        </p:nvCxnSpPr>
        <p:spPr>
          <a:xfrm>
            <a:off x="6028267" y="5398557"/>
            <a:ext cx="5367867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1376B0A-21B3-4F3A-8721-F4EB268D38AE}"/>
              </a:ext>
            </a:extLst>
          </p:cNvPr>
          <p:cNvSpPr txBox="1"/>
          <p:nvPr/>
        </p:nvSpPr>
        <p:spPr>
          <a:xfrm>
            <a:off x="1384299" y="259290"/>
            <a:ext cx="9605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 err="1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드롭다운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메뉴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1C3A4D-9895-4ECD-A6FC-BF67E18FE0FD}"/>
              </a:ext>
            </a:extLst>
          </p:cNvPr>
          <p:cNvSpPr txBox="1"/>
          <p:nvPr/>
        </p:nvSpPr>
        <p:spPr>
          <a:xfrm>
            <a:off x="5067748" y="259290"/>
            <a:ext cx="1029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Get in touch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페이지이동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DECCAB1-E93D-4109-9F32-F974802C49B4}"/>
              </a:ext>
            </a:extLst>
          </p:cNvPr>
          <p:cNvCxnSpPr/>
          <p:nvPr/>
        </p:nvCxnSpPr>
        <p:spPr>
          <a:xfrm flipH="1">
            <a:off x="4997450" y="615950"/>
            <a:ext cx="361950" cy="13081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1CAB3E7-B1EF-428F-A6E2-8C852D5FFCB5}"/>
              </a:ext>
            </a:extLst>
          </p:cNvPr>
          <p:cNvSpPr txBox="1"/>
          <p:nvPr/>
        </p:nvSpPr>
        <p:spPr>
          <a:xfrm>
            <a:off x="1460440" y="1745466"/>
            <a:ext cx="808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About us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페이지이동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5E94122-AC9C-43A8-8090-7143DF4C40BB}"/>
              </a:ext>
            </a:extLst>
          </p:cNvPr>
          <p:cNvSpPr txBox="1"/>
          <p:nvPr/>
        </p:nvSpPr>
        <p:spPr>
          <a:xfrm>
            <a:off x="3298291" y="1345356"/>
            <a:ext cx="8627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Blog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C64ABF2-789F-4921-94FB-62E87505BE77}"/>
              </a:ext>
            </a:extLst>
          </p:cNvPr>
          <p:cNvSpPr txBox="1"/>
          <p:nvPr/>
        </p:nvSpPr>
        <p:spPr>
          <a:xfrm>
            <a:off x="4459247" y="3228945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Blog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(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목록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)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목록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-&gt; 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상세페이지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4E405B-86FB-4851-B5D1-A12891071E8A}"/>
              </a:ext>
            </a:extLst>
          </p:cNvPr>
          <p:cNvSpPr txBox="1"/>
          <p:nvPr/>
        </p:nvSpPr>
        <p:spPr>
          <a:xfrm>
            <a:off x="7502415" y="837247"/>
            <a:ext cx="27606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Blog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 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-&gt; 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상세페이지 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/ 3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 그림 다르게 </a:t>
            </a:r>
            <a:endParaRPr lang="en-US" altLang="ko-KR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제목에 해당하는 페이지 만들기 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-</a:t>
            </a:r>
            <a:endParaRPr lang="ko-KR" altLang="en-US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A54D7B1-285A-4BDD-AB28-9744A1B9E784}"/>
              </a:ext>
            </a:extLst>
          </p:cNvPr>
          <p:cNvSpPr txBox="1"/>
          <p:nvPr/>
        </p:nvSpPr>
        <p:spPr>
          <a:xfrm>
            <a:off x="9165107" y="4650650"/>
            <a:ext cx="8082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About us</a:t>
            </a: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페이지이동</a:t>
            </a:r>
          </a:p>
        </p:txBody>
      </p:sp>
    </p:spTree>
    <p:extLst>
      <p:ext uri="{BB962C8B-B14F-4D97-AF65-F5344CB8AC3E}">
        <p14:creationId xmlns:p14="http://schemas.microsoft.com/office/powerpoint/2010/main" val="281139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441ACCE-7300-4492-804B-189AAC7424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5" r="4052"/>
          <a:stretch/>
        </p:blipFill>
        <p:spPr>
          <a:xfrm>
            <a:off x="179560" y="904875"/>
            <a:ext cx="5916440" cy="5286375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63207C3F-0571-4FDF-AA5B-3B58402C029A}"/>
              </a:ext>
            </a:extLst>
          </p:cNvPr>
          <p:cNvGrpSpPr/>
          <p:nvPr/>
        </p:nvGrpSpPr>
        <p:grpSpPr>
          <a:xfrm>
            <a:off x="6172201" y="904875"/>
            <a:ext cx="5916440" cy="5286375"/>
            <a:chOff x="6096000" y="952500"/>
            <a:chExt cx="5295898" cy="473191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3102BB04-E234-4474-B353-6DC3708663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5" r="4052"/>
            <a:stretch/>
          </p:blipFill>
          <p:spPr>
            <a:xfrm>
              <a:off x="6096000" y="952500"/>
              <a:ext cx="5295898" cy="473191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6CF8077-BCE3-4398-8980-81061127F4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1" t="9862" r="14691" b="43035"/>
            <a:stretch/>
          </p:blipFill>
          <p:spPr>
            <a:xfrm>
              <a:off x="6400798" y="1581151"/>
              <a:ext cx="4686302" cy="2228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6218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7F4447CA-239F-44D4-8A9F-F859ACF56B41}"/>
              </a:ext>
            </a:extLst>
          </p:cNvPr>
          <p:cNvGrpSpPr/>
          <p:nvPr/>
        </p:nvGrpSpPr>
        <p:grpSpPr>
          <a:xfrm>
            <a:off x="6095999" y="595313"/>
            <a:ext cx="5953125" cy="5929313"/>
            <a:chOff x="5176604" y="0"/>
            <a:chExt cx="1838792" cy="1907450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74687D6F-1CCC-4001-9826-989221B8C8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0057"/>
            <a:stretch/>
          </p:blipFill>
          <p:spPr>
            <a:xfrm>
              <a:off x="5176604" y="0"/>
              <a:ext cx="1838792" cy="1367656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95A8554-114F-4E88-8C3F-8D5D702D2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1944"/>
            <a:stretch/>
          </p:blipFill>
          <p:spPr>
            <a:xfrm>
              <a:off x="5176604" y="1355000"/>
              <a:ext cx="1838792" cy="552450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29ABA2D-8E7A-4CF9-99A7-A8D115B83511}"/>
              </a:ext>
            </a:extLst>
          </p:cNvPr>
          <p:cNvGrpSpPr/>
          <p:nvPr/>
        </p:nvGrpSpPr>
        <p:grpSpPr>
          <a:xfrm>
            <a:off x="76199" y="595313"/>
            <a:ext cx="5953125" cy="5929313"/>
            <a:chOff x="762000" y="0"/>
            <a:chExt cx="4888390" cy="507537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F1F46B0-7A8F-41F2-AE56-133ABFA71C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2083"/>
            <a:stretch/>
          </p:blipFill>
          <p:spPr>
            <a:xfrm>
              <a:off x="762000" y="0"/>
              <a:ext cx="4888390" cy="3286125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6027403-49D1-4D8F-A6F9-B263FCF828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900"/>
            <a:stretch/>
          </p:blipFill>
          <p:spPr>
            <a:xfrm>
              <a:off x="762000" y="3628302"/>
              <a:ext cx="4888390" cy="1447076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7FD7847-257C-40FF-BB03-A10E500C4C77}"/>
              </a:ext>
            </a:extLst>
          </p:cNvPr>
          <p:cNvSpPr txBox="1"/>
          <p:nvPr/>
        </p:nvSpPr>
        <p:spPr>
          <a:xfrm>
            <a:off x="2327244" y="133319"/>
            <a:ext cx="14510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블로그페이지</a:t>
            </a:r>
            <a:endParaRPr lang="en-US" altLang="ko-KR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카드 </a:t>
            </a:r>
            <a:r>
              <a:rPr lang="en-US" altLang="ko-KR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3</a:t>
            </a:r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개는 </a:t>
            </a:r>
            <a:r>
              <a:rPr lang="ko-KR" altLang="en-US" sz="1000" dirty="0" err="1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만들어놓기</a:t>
            </a:r>
            <a:endParaRPr lang="en-US" altLang="ko-KR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endParaRPr lang="ko-KR" altLang="en-US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1CDB50-7AC0-4BFC-8D51-4397849A7DF4}"/>
              </a:ext>
            </a:extLst>
          </p:cNvPr>
          <p:cNvSpPr txBox="1"/>
          <p:nvPr/>
        </p:nvSpPr>
        <p:spPr>
          <a:xfrm>
            <a:off x="7979006" y="133319"/>
            <a:ext cx="20537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상세페이지</a:t>
            </a:r>
            <a:endParaRPr lang="en-US" altLang="ko-KR" sz="1000" dirty="0">
              <a:solidFill>
                <a:schemeClr val="bg1"/>
              </a:solidFill>
              <a:highlight>
                <a:srgbClr val="000000"/>
              </a:highlight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  <a:p>
            <a:pPr algn="ctr"/>
            <a:r>
              <a:rPr lang="ko-KR" altLang="en-US" sz="1000" dirty="0">
                <a:solidFill>
                  <a:schemeClr val="bg1"/>
                </a:solidFill>
                <a:highlight>
                  <a:srgbClr val="000000"/>
                </a:highlight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블로그 카드 사진으로 내용 만들기</a:t>
            </a:r>
          </a:p>
        </p:txBody>
      </p:sp>
    </p:spTree>
    <p:extLst>
      <p:ext uri="{BB962C8B-B14F-4D97-AF65-F5344CB8AC3E}">
        <p14:creationId xmlns:p14="http://schemas.microsoft.com/office/powerpoint/2010/main" val="3488211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47</Words>
  <Application>Microsoft Office PowerPoint</Application>
  <PresentationFormat>와이드스크린</PresentationFormat>
  <Paragraphs>16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G마켓 산스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anne</dc:creator>
  <cp:lastModifiedBy>anne</cp:lastModifiedBy>
  <cp:revision>3</cp:revision>
  <dcterms:created xsi:type="dcterms:W3CDTF">2021-12-15T14:23:28Z</dcterms:created>
  <dcterms:modified xsi:type="dcterms:W3CDTF">2021-12-15T14:38:42Z</dcterms:modified>
</cp:coreProperties>
</file>

<file path=docProps/thumbnail.jpeg>
</file>